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9" r:id="rId2"/>
    <p:sldId id="270" r:id="rId3"/>
    <p:sldId id="272" r:id="rId4"/>
    <p:sldId id="271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59EDB-AA0D-408C-BD16-3096FAD0B118}" type="datetimeFigureOut">
              <a:rPr lang="es-PA" smtClean="0"/>
              <a:t>02/13/2023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CD0C2-5BBD-4061-8E97-24F5A8E3C46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0839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4170C-E28C-694A-8206-C82E1C1D3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A6974E-15D9-9E49-889C-6A6047CC8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9A0382-CE8E-3744-9399-23EFF67C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8F32-EABA-EF48-9AFB-9BCB31F10DD2}" type="datetimeFigureOut">
              <a:rPr lang="es-CO" smtClean="0"/>
              <a:t>13/02/2023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E15999-5CD0-8042-A531-E311095D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996B1F-1F37-2542-BD12-4D9A9170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1E59-D9D5-B24C-9D1F-517DA3A18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435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68EBD-E8E2-0B48-96BD-D9105BD8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29FBAD-2419-7A42-9530-97F0F1ACE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8AD75D-4EFF-284E-952D-C14DCAC1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8F32-EABA-EF48-9AFB-9BCB31F10DD2}" type="datetimeFigureOut">
              <a:rPr lang="es-CO" smtClean="0"/>
              <a:t>13/02/2023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CA19F-A2A9-D04D-A01B-8B5007A9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F72E9-336B-E846-88C0-4A14BCEA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1E59-D9D5-B24C-9D1F-517DA3A18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807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3EDE1-61CB-3D44-BB50-DD61B0E07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A8113B-438B-4B46-A9A5-24769CE17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397BC3-D1AF-EE4B-8F38-F611EB3F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8F32-EABA-EF48-9AFB-9BCB31F10DD2}" type="datetimeFigureOut">
              <a:rPr lang="es-CO" smtClean="0"/>
              <a:t>13/02/2023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EAD97-0487-2B4E-988C-0AEFFADA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BD9C5-5B3D-ED4D-B4E3-B303E6F2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1E59-D9D5-B24C-9D1F-517DA3A18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639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FE937-38F9-624A-8485-3C59B9E4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C4A3DD-B4C1-A147-8C41-6EDBB967C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D81AF-DF49-3349-BBDF-AB4861FE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8F32-EABA-EF48-9AFB-9BCB31F10DD2}" type="datetimeFigureOut">
              <a:rPr lang="es-CO" smtClean="0"/>
              <a:t>13/02/2023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743959-578A-C843-8D2F-B67FAEAA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5CADD-46D8-F640-8970-9CC2EE1A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1E59-D9D5-B24C-9D1F-517DA3A18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06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FA929-FB05-864F-BA41-949FA584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AD1636-C675-064D-B971-8955B8B1C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AC5A4B-A594-F846-AA31-16E4335B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8F32-EABA-EF48-9AFB-9BCB31F10DD2}" type="datetimeFigureOut">
              <a:rPr lang="es-CO" smtClean="0"/>
              <a:t>13/02/2023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4D465A-8A75-9F45-A664-146CD509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D84830-C637-4B48-8F01-135846CA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1E59-D9D5-B24C-9D1F-517DA3A18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329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3BA8D-D7B9-8940-AC42-B6C3FF78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76124-DC7C-E342-AD88-4DCD147AF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FAC6E-BDEC-6946-BA26-CB07EA1BC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9E82C-054B-7C44-94AB-F9D3172A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8F32-EABA-EF48-9AFB-9BCB31F10DD2}" type="datetimeFigureOut">
              <a:rPr lang="es-CO" smtClean="0"/>
              <a:t>13/02/2023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F5B17B-F640-4848-9207-C6EA533E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A73D29-ACC6-F641-A93E-D8EB57AE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1E59-D9D5-B24C-9D1F-517DA3A18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133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9FA33-A3F9-3E4F-9BB0-82666CFE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B5EF6F-95D9-8043-963A-C366C72BC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0EBF04-1937-BB42-AEC7-661823FDA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20AC21-BAF2-5740-803F-1513920BD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7B4D29-045C-C444-8D2A-557B4D627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D89B6F-2791-6445-ACAF-CF888DC4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8F32-EABA-EF48-9AFB-9BCB31F10DD2}" type="datetimeFigureOut">
              <a:rPr lang="es-CO" smtClean="0"/>
              <a:t>13/02/2023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05361B-708E-F648-BC9A-43AD10B1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F5B089-B8DB-F942-84AF-48CD77A5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1E59-D9D5-B24C-9D1F-517DA3A18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15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27967-3DB3-9649-B290-1859195CD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5F0C3A-C361-EB4B-8CD2-7E05E1D1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8F32-EABA-EF48-9AFB-9BCB31F10DD2}" type="datetimeFigureOut">
              <a:rPr lang="es-CO" smtClean="0"/>
              <a:t>13/02/2023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E4FA19-7B44-484A-B98A-8C636730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FECF1A-D705-6E40-A15D-7EED4F0D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1E59-D9D5-B24C-9D1F-517DA3A18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143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DE9BD-32D5-7447-8234-EE60B480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8F32-EABA-EF48-9AFB-9BCB31F10DD2}" type="datetimeFigureOut">
              <a:rPr lang="es-CO" smtClean="0"/>
              <a:t>13/02/2023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3F1E23-E979-9842-89DD-8E2083DC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C5BD5A-5BD3-E74D-B77D-2595044C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1E59-D9D5-B24C-9D1F-517DA3A18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05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4EC20-3C3A-8E47-9F8C-2112D54D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1FA2E8-8470-5B4A-BB67-DF7179C0E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CBF9EC-7D9B-C94F-A212-91313ABD1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5F89B5-2159-774A-B767-7B63D6B1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8F32-EABA-EF48-9AFB-9BCB31F10DD2}" type="datetimeFigureOut">
              <a:rPr lang="es-CO" smtClean="0"/>
              <a:t>13/02/2023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BA9D85-B1EF-EF47-9151-288A65D4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C761C1-7839-424F-B0FA-BA2327F3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1E59-D9D5-B24C-9D1F-517DA3A18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157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68BD8-7478-6C4C-9B7D-C08833C9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CC3D99C-1C0E-D444-85C6-0A7D2090D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AB56CC-AA01-504E-ABBA-46FF9F234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EEC6D7-46ED-7E43-85FD-0A7B63D6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8F32-EABA-EF48-9AFB-9BCB31F10DD2}" type="datetimeFigureOut">
              <a:rPr lang="es-CO" smtClean="0"/>
              <a:t>13/02/2023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385B2B-20B8-0D4F-BED0-86F313D8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007D99-7EA0-2344-BAF0-ED9D855D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1E59-D9D5-B24C-9D1F-517DA3A18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035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9F9F14-98EB-6A44-89BF-D80245C0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8C52B1-76F8-8542-AC87-BD0ABB017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2D8D56-C73D-9C47-A04F-93E64A540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48F32-EABA-EF48-9AFB-9BCB31F10DD2}" type="datetimeFigureOut">
              <a:rPr lang="es-CO" smtClean="0"/>
              <a:t>13/02/2023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CFE30-329E-0043-8BF8-3BE331DFF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F5792C-4ACE-154E-9AF8-7362D95D5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1E59-D9D5-B24C-9D1F-517DA3A18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641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>
            <a:extLst>
              <a:ext uri="{FF2B5EF4-FFF2-40B4-BE49-F238E27FC236}">
                <a16:creationId xmlns:a16="http://schemas.microsoft.com/office/drawing/2014/main" id="{D6BC1CF4-97E6-4479-B53C-C6DFBEBBF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410" y="57536"/>
            <a:ext cx="6681599" cy="6742928"/>
          </a:xfrm>
          <a:prstGeom prst="rect">
            <a:avLst/>
          </a:prstGeom>
        </p:spPr>
      </p:pic>
      <p:grpSp>
        <p:nvGrpSpPr>
          <p:cNvPr id="159" name="Grupo 158">
            <a:extLst>
              <a:ext uri="{FF2B5EF4-FFF2-40B4-BE49-F238E27FC236}">
                <a16:creationId xmlns:a16="http://schemas.microsoft.com/office/drawing/2014/main" id="{16E766CC-5FD0-474E-BE71-188DB0E1F5D5}"/>
              </a:ext>
            </a:extLst>
          </p:cNvPr>
          <p:cNvGrpSpPr/>
          <p:nvPr/>
        </p:nvGrpSpPr>
        <p:grpSpPr>
          <a:xfrm>
            <a:off x="4940563" y="2052669"/>
            <a:ext cx="878739" cy="771745"/>
            <a:chOff x="4695870" y="907129"/>
            <a:chExt cx="830265" cy="724485"/>
          </a:xfrm>
        </p:grpSpPr>
        <p:sp>
          <p:nvSpPr>
            <p:cNvPr id="160" name="Rectángulo 159">
              <a:extLst>
                <a:ext uri="{FF2B5EF4-FFF2-40B4-BE49-F238E27FC236}">
                  <a16:creationId xmlns:a16="http://schemas.microsoft.com/office/drawing/2014/main" id="{954E9C1F-0055-4C02-A376-4404550646FC}"/>
                </a:ext>
              </a:extLst>
            </p:cNvPr>
            <p:cNvSpPr/>
            <p:nvPr/>
          </p:nvSpPr>
          <p:spPr>
            <a:xfrm>
              <a:off x="4695870" y="1097628"/>
              <a:ext cx="369596" cy="25194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61" name="Rectángulo 160">
              <a:extLst>
                <a:ext uri="{FF2B5EF4-FFF2-40B4-BE49-F238E27FC236}">
                  <a16:creationId xmlns:a16="http://schemas.microsoft.com/office/drawing/2014/main" id="{0A9834D0-F219-43C3-8F36-F886C6545098}"/>
                </a:ext>
              </a:extLst>
            </p:cNvPr>
            <p:cNvSpPr/>
            <p:nvPr/>
          </p:nvSpPr>
          <p:spPr>
            <a:xfrm>
              <a:off x="5175743" y="1112115"/>
              <a:ext cx="350392" cy="2229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62" name="Arco de bloque 161">
              <a:extLst>
                <a:ext uri="{FF2B5EF4-FFF2-40B4-BE49-F238E27FC236}">
                  <a16:creationId xmlns:a16="http://schemas.microsoft.com/office/drawing/2014/main" id="{4A3E1B0F-0E1F-4E7B-A852-0D0966379DCC}"/>
                </a:ext>
              </a:extLst>
            </p:cNvPr>
            <p:cNvSpPr/>
            <p:nvPr/>
          </p:nvSpPr>
          <p:spPr>
            <a:xfrm>
              <a:off x="4807825" y="907129"/>
              <a:ext cx="647114" cy="724485"/>
            </a:xfrm>
            <a:prstGeom prst="blockArc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upo 162">
            <a:extLst>
              <a:ext uri="{FF2B5EF4-FFF2-40B4-BE49-F238E27FC236}">
                <a16:creationId xmlns:a16="http://schemas.microsoft.com/office/drawing/2014/main" id="{BFBD1373-0EDD-41D0-BD6F-42C27ABE5513}"/>
              </a:ext>
            </a:extLst>
          </p:cNvPr>
          <p:cNvGrpSpPr/>
          <p:nvPr/>
        </p:nvGrpSpPr>
        <p:grpSpPr>
          <a:xfrm>
            <a:off x="4936955" y="2626515"/>
            <a:ext cx="878739" cy="771745"/>
            <a:chOff x="4695870" y="907129"/>
            <a:chExt cx="830265" cy="724485"/>
          </a:xfrm>
        </p:grpSpPr>
        <p:sp>
          <p:nvSpPr>
            <p:cNvPr id="164" name="Rectángulo 163">
              <a:extLst>
                <a:ext uri="{FF2B5EF4-FFF2-40B4-BE49-F238E27FC236}">
                  <a16:creationId xmlns:a16="http://schemas.microsoft.com/office/drawing/2014/main" id="{729818AD-E7A4-413D-B17C-87C024656CA2}"/>
                </a:ext>
              </a:extLst>
            </p:cNvPr>
            <p:cNvSpPr/>
            <p:nvPr/>
          </p:nvSpPr>
          <p:spPr>
            <a:xfrm>
              <a:off x="4695870" y="1097628"/>
              <a:ext cx="369596" cy="25194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65" name="Rectángulo 164">
              <a:extLst>
                <a:ext uri="{FF2B5EF4-FFF2-40B4-BE49-F238E27FC236}">
                  <a16:creationId xmlns:a16="http://schemas.microsoft.com/office/drawing/2014/main" id="{1E020662-33C7-4A2B-9C7C-DC954E35038A}"/>
                </a:ext>
              </a:extLst>
            </p:cNvPr>
            <p:cNvSpPr/>
            <p:nvPr/>
          </p:nvSpPr>
          <p:spPr>
            <a:xfrm>
              <a:off x="5175743" y="1112115"/>
              <a:ext cx="350392" cy="2229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66" name="Arco de bloque 165">
              <a:extLst>
                <a:ext uri="{FF2B5EF4-FFF2-40B4-BE49-F238E27FC236}">
                  <a16:creationId xmlns:a16="http://schemas.microsoft.com/office/drawing/2014/main" id="{AECA185C-594F-4A7B-881A-CD4DACB882B9}"/>
                </a:ext>
              </a:extLst>
            </p:cNvPr>
            <p:cNvSpPr/>
            <p:nvPr/>
          </p:nvSpPr>
          <p:spPr>
            <a:xfrm>
              <a:off x="4807825" y="907129"/>
              <a:ext cx="647114" cy="724485"/>
            </a:xfrm>
            <a:prstGeom prst="blockArc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solidFill>
                  <a:schemeClr val="tx1"/>
                </a:solidFill>
              </a:endParaRPr>
            </a:p>
          </p:txBody>
        </p:sp>
      </p:grpSp>
      <p:grpSp>
        <p:nvGrpSpPr>
          <p:cNvPr id="167" name="Grupo 166">
            <a:extLst>
              <a:ext uri="{FF2B5EF4-FFF2-40B4-BE49-F238E27FC236}">
                <a16:creationId xmlns:a16="http://schemas.microsoft.com/office/drawing/2014/main" id="{30CE5691-299F-4EE8-A452-41BA9DE1ED91}"/>
              </a:ext>
            </a:extLst>
          </p:cNvPr>
          <p:cNvGrpSpPr/>
          <p:nvPr/>
        </p:nvGrpSpPr>
        <p:grpSpPr>
          <a:xfrm>
            <a:off x="4936955" y="3173778"/>
            <a:ext cx="878739" cy="771745"/>
            <a:chOff x="4695870" y="907129"/>
            <a:chExt cx="830265" cy="724485"/>
          </a:xfrm>
        </p:grpSpPr>
        <p:sp>
          <p:nvSpPr>
            <p:cNvPr id="168" name="Rectángulo 167">
              <a:extLst>
                <a:ext uri="{FF2B5EF4-FFF2-40B4-BE49-F238E27FC236}">
                  <a16:creationId xmlns:a16="http://schemas.microsoft.com/office/drawing/2014/main" id="{F3855D41-4D8A-44F6-A9B1-BF536067B3A8}"/>
                </a:ext>
              </a:extLst>
            </p:cNvPr>
            <p:cNvSpPr/>
            <p:nvPr/>
          </p:nvSpPr>
          <p:spPr>
            <a:xfrm>
              <a:off x="4695870" y="1097628"/>
              <a:ext cx="369596" cy="25194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69" name="Rectángulo 168">
              <a:extLst>
                <a:ext uri="{FF2B5EF4-FFF2-40B4-BE49-F238E27FC236}">
                  <a16:creationId xmlns:a16="http://schemas.microsoft.com/office/drawing/2014/main" id="{AE22E18D-2BA8-4716-99FA-52F27AD5AAEE}"/>
                </a:ext>
              </a:extLst>
            </p:cNvPr>
            <p:cNvSpPr/>
            <p:nvPr/>
          </p:nvSpPr>
          <p:spPr>
            <a:xfrm>
              <a:off x="5175743" y="1112115"/>
              <a:ext cx="350392" cy="2229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70" name="Arco de bloque 169">
              <a:extLst>
                <a:ext uri="{FF2B5EF4-FFF2-40B4-BE49-F238E27FC236}">
                  <a16:creationId xmlns:a16="http://schemas.microsoft.com/office/drawing/2014/main" id="{71B777DA-D3A9-4193-ABE5-0BB22B9902A3}"/>
                </a:ext>
              </a:extLst>
            </p:cNvPr>
            <p:cNvSpPr/>
            <p:nvPr/>
          </p:nvSpPr>
          <p:spPr>
            <a:xfrm>
              <a:off x="4807825" y="907129"/>
              <a:ext cx="647114" cy="724485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solidFill>
                  <a:schemeClr val="tx1"/>
                </a:solidFill>
              </a:endParaRPr>
            </a:p>
          </p:txBody>
        </p:sp>
      </p:grpSp>
      <p:grpSp>
        <p:nvGrpSpPr>
          <p:cNvPr id="171" name="Grupo 170">
            <a:extLst>
              <a:ext uri="{FF2B5EF4-FFF2-40B4-BE49-F238E27FC236}">
                <a16:creationId xmlns:a16="http://schemas.microsoft.com/office/drawing/2014/main" id="{67BAC0AA-9398-440D-837F-74D864F4300B}"/>
              </a:ext>
            </a:extLst>
          </p:cNvPr>
          <p:cNvGrpSpPr/>
          <p:nvPr/>
        </p:nvGrpSpPr>
        <p:grpSpPr>
          <a:xfrm>
            <a:off x="4932472" y="3788440"/>
            <a:ext cx="878739" cy="771745"/>
            <a:chOff x="4695870" y="907129"/>
            <a:chExt cx="830265" cy="724485"/>
          </a:xfrm>
        </p:grpSpPr>
        <p:sp>
          <p:nvSpPr>
            <p:cNvPr id="172" name="Rectángulo 171">
              <a:extLst>
                <a:ext uri="{FF2B5EF4-FFF2-40B4-BE49-F238E27FC236}">
                  <a16:creationId xmlns:a16="http://schemas.microsoft.com/office/drawing/2014/main" id="{0C3D5CB8-154C-4914-8635-CF56391D69DC}"/>
                </a:ext>
              </a:extLst>
            </p:cNvPr>
            <p:cNvSpPr/>
            <p:nvPr/>
          </p:nvSpPr>
          <p:spPr>
            <a:xfrm>
              <a:off x="4695870" y="1097628"/>
              <a:ext cx="369596" cy="25194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73" name="Rectángulo 172">
              <a:extLst>
                <a:ext uri="{FF2B5EF4-FFF2-40B4-BE49-F238E27FC236}">
                  <a16:creationId xmlns:a16="http://schemas.microsoft.com/office/drawing/2014/main" id="{B24A22B7-9B37-41AB-842F-0BC9842FD879}"/>
                </a:ext>
              </a:extLst>
            </p:cNvPr>
            <p:cNvSpPr/>
            <p:nvPr/>
          </p:nvSpPr>
          <p:spPr>
            <a:xfrm>
              <a:off x="5175743" y="1112115"/>
              <a:ext cx="350392" cy="2229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74" name="Arco de bloque 173">
              <a:extLst>
                <a:ext uri="{FF2B5EF4-FFF2-40B4-BE49-F238E27FC236}">
                  <a16:creationId xmlns:a16="http://schemas.microsoft.com/office/drawing/2014/main" id="{4F11E4EB-3F97-4466-A51B-E2106564256A}"/>
                </a:ext>
              </a:extLst>
            </p:cNvPr>
            <p:cNvSpPr/>
            <p:nvPr/>
          </p:nvSpPr>
          <p:spPr>
            <a:xfrm>
              <a:off x="4807825" y="907129"/>
              <a:ext cx="647114" cy="724485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solidFill>
                  <a:schemeClr val="tx1"/>
                </a:solidFill>
              </a:endParaRPr>
            </a:p>
          </p:txBody>
        </p:sp>
      </p:grpSp>
      <p:grpSp>
        <p:nvGrpSpPr>
          <p:cNvPr id="175" name="Grupo 174">
            <a:extLst>
              <a:ext uri="{FF2B5EF4-FFF2-40B4-BE49-F238E27FC236}">
                <a16:creationId xmlns:a16="http://schemas.microsoft.com/office/drawing/2014/main" id="{5B8569AB-FBB0-419A-B424-BDB7285CADE4}"/>
              </a:ext>
            </a:extLst>
          </p:cNvPr>
          <p:cNvGrpSpPr/>
          <p:nvPr/>
        </p:nvGrpSpPr>
        <p:grpSpPr>
          <a:xfrm>
            <a:off x="4940563" y="4378131"/>
            <a:ext cx="878739" cy="771745"/>
            <a:chOff x="4695870" y="907129"/>
            <a:chExt cx="830265" cy="724485"/>
          </a:xfrm>
        </p:grpSpPr>
        <p:sp>
          <p:nvSpPr>
            <p:cNvPr id="176" name="Rectángulo 175">
              <a:extLst>
                <a:ext uri="{FF2B5EF4-FFF2-40B4-BE49-F238E27FC236}">
                  <a16:creationId xmlns:a16="http://schemas.microsoft.com/office/drawing/2014/main" id="{D56E446F-635D-436B-B8F1-DB033EE689D0}"/>
                </a:ext>
              </a:extLst>
            </p:cNvPr>
            <p:cNvSpPr/>
            <p:nvPr/>
          </p:nvSpPr>
          <p:spPr>
            <a:xfrm>
              <a:off x="4695870" y="1097628"/>
              <a:ext cx="369596" cy="25194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77" name="Rectángulo 176">
              <a:extLst>
                <a:ext uri="{FF2B5EF4-FFF2-40B4-BE49-F238E27FC236}">
                  <a16:creationId xmlns:a16="http://schemas.microsoft.com/office/drawing/2014/main" id="{5F066B98-B68E-44AA-8FF0-BD7AA9845D96}"/>
                </a:ext>
              </a:extLst>
            </p:cNvPr>
            <p:cNvSpPr/>
            <p:nvPr/>
          </p:nvSpPr>
          <p:spPr>
            <a:xfrm>
              <a:off x="5175743" y="1112115"/>
              <a:ext cx="350392" cy="2229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78" name="Arco de bloque 177">
              <a:extLst>
                <a:ext uri="{FF2B5EF4-FFF2-40B4-BE49-F238E27FC236}">
                  <a16:creationId xmlns:a16="http://schemas.microsoft.com/office/drawing/2014/main" id="{4245B638-4CE6-46A7-BF6A-70A40DFC5C61}"/>
                </a:ext>
              </a:extLst>
            </p:cNvPr>
            <p:cNvSpPr/>
            <p:nvPr/>
          </p:nvSpPr>
          <p:spPr>
            <a:xfrm>
              <a:off x="4807825" y="907129"/>
              <a:ext cx="647114" cy="724485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solidFill>
                  <a:schemeClr val="tx1"/>
                </a:solidFill>
              </a:endParaRPr>
            </a:p>
          </p:txBody>
        </p:sp>
      </p:grpSp>
      <p:grpSp>
        <p:nvGrpSpPr>
          <p:cNvPr id="179" name="Grupo 178">
            <a:extLst>
              <a:ext uri="{FF2B5EF4-FFF2-40B4-BE49-F238E27FC236}">
                <a16:creationId xmlns:a16="http://schemas.microsoft.com/office/drawing/2014/main" id="{84171480-B2E0-480C-B205-25B87B8E276A}"/>
              </a:ext>
            </a:extLst>
          </p:cNvPr>
          <p:cNvGrpSpPr/>
          <p:nvPr/>
        </p:nvGrpSpPr>
        <p:grpSpPr>
          <a:xfrm>
            <a:off x="4956764" y="4962947"/>
            <a:ext cx="878739" cy="771745"/>
            <a:chOff x="4695870" y="907129"/>
            <a:chExt cx="830265" cy="724485"/>
          </a:xfrm>
        </p:grpSpPr>
        <p:sp>
          <p:nvSpPr>
            <p:cNvPr id="180" name="Rectángulo 179">
              <a:extLst>
                <a:ext uri="{FF2B5EF4-FFF2-40B4-BE49-F238E27FC236}">
                  <a16:creationId xmlns:a16="http://schemas.microsoft.com/office/drawing/2014/main" id="{85BAC27D-7EB9-4418-AC4A-9832D560980D}"/>
                </a:ext>
              </a:extLst>
            </p:cNvPr>
            <p:cNvSpPr/>
            <p:nvPr/>
          </p:nvSpPr>
          <p:spPr>
            <a:xfrm>
              <a:off x="4695870" y="1097628"/>
              <a:ext cx="369596" cy="25194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81" name="Rectángulo 180">
              <a:extLst>
                <a:ext uri="{FF2B5EF4-FFF2-40B4-BE49-F238E27FC236}">
                  <a16:creationId xmlns:a16="http://schemas.microsoft.com/office/drawing/2014/main" id="{DA945771-9577-4EC3-899D-1E84DE161AE1}"/>
                </a:ext>
              </a:extLst>
            </p:cNvPr>
            <p:cNvSpPr/>
            <p:nvPr/>
          </p:nvSpPr>
          <p:spPr>
            <a:xfrm>
              <a:off x="5175743" y="1112115"/>
              <a:ext cx="350392" cy="2229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82" name="Arco de bloque 181">
              <a:extLst>
                <a:ext uri="{FF2B5EF4-FFF2-40B4-BE49-F238E27FC236}">
                  <a16:creationId xmlns:a16="http://schemas.microsoft.com/office/drawing/2014/main" id="{4450FAD0-4ECD-465B-8D17-DCC654F66595}"/>
                </a:ext>
              </a:extLst>
            </p:cNvPr>
            <p:cNvSpPr/>
            <p:nvPr/>
          </p:nvSpPr>
          <p:spPr>
            <a:xfrm>
              <a:off x="4807825" y="907129"/>
              <a:ext cx="647114" cy="724485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solidFill>
                  <a:schemeClr val="tx1"/>
                </a:solidFill>
              </a:endParaRPr>
            </a:p>
          </p:txBody>
        </p:sp>
      </p:grpSp>
      <p:grpSp>
        <p:nvGrpSpPr>
          <p:cNvPr id="183" name="Grupo 182">
            <a:extLst>
              <a:ext uri="{FF2B5EF4-FFF2-40B4-BE49-F238E27FC236}">
                <a16:creationId xmlns:a16="http://schemas.microsoft.com/office/drawing/2014/main" id="{1E766575-EEA0-4496-BCC6-CEF93A03D056}"/>
              </a:ext>
            </a:extLst>
          </p:cNvPr>
          <p:cNvGrpSpPr/>
          <p:nvPr/>
        </p:nvGrpSpPr>
        <p:grpSpPr>
          <a:xfrm>
            <a:off x="4952787" y="5654315"/>
            <a:ext cx="878739" cy="771745"/>
            <a:chOff x="4695870" y="907129"/>
            <a:chExt cx="830265" cy="724485"/>
          </a:xfrm>
        </p:grpSpPr>
        <p:sp>
          <p:nvSpPr>
            <p:cNvPr id="184" name="Rectángulo 183">
              <a:extLst>
                <a:ext uri="{FF2B5EF4-FFF2-40B4-BE49-F238E27FC236}">
                  <a16:creationId xmlns:a16="http://schemas.microsoft.com/office/drawing/2014/main" id="{1BEA8882-5CD6-4103-A980-6BA95048F163}"/>
                </a:ext>
              </a:extLst>
            </p:cNvPr>
            <p:cNvSpPr/>
            <p:nvPr/>
          </p:nvSpPr>
          <p:spPr>
            <a:xfrm>
              <a:off x="4695870" y="1097628"/>
              <a:ext cx="369596" cy="25194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85" name="Rectángulo 184">
              <a:extLst>
                <a:ext uri="{FF2B5EF4-FFF2-40B4-BE49-F238E27FC236}">
                  <a16:creationId xmlns:a16="http://schemas.microsoft.com/office/drawing/2014/main" id="{A6D81725-3F9A-4EC1-8620-F7053693942A}"/>
                </a:ext>
              </a:extLst>
            </p:cNvPr>
            <p:cNvSpPr/>
            <p:nvPr/>
          </p:nvSpPr>
          <p:spPr>
            <a:xfrm>
              <a:off x="5175743" y="1112115"/>
              <a:ext cx="350392" cy="2229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86" name="Arco de bloque 185">
              <a:extLst>
                <a:ext uri="{FF2B5EF4-FFF2-40B4-BE49-F238E27FC236}">
                  <a16:creationId xmlns:a16="http://schemas.microsoft.com/office/drawing/2014/main" id="{C5CE36A4-E272-4539-BF01-B14CE67A0299}"/>
                </a:ext>
              </a:extLst>
            </p:cNvPr>
            <p:cNvSpPr/>
            <p:nvPr/>
          </p:nvSpPr>
          <p:spPr>
            <a:xfrm>
              <a:off x="4807825" y="907129"/>
              <a:ext cx="647114" cy="724485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solidFill>
                  <a:schemeClr val="tx1"/>
                </a:solidFill>
              </a:endParaRPr>
            </a:p>
          </p:txBody>
        </p:sp>
      </p:grpSp>
      <p:grpSp>
        <p:nvGrpSpPr>
          <p:cNvPr id="187" name="Grupo 186">
            <a:extLst>
              <a:ext uri="{FF2B5EF4-FFF2-40B4-BE49-F238E27FC236}">
                <a16:creationId xmlns:a16="http://schemas.microsoft.com/office/drawing/2014/main" id="{5C81EAC0-5A6C-42D0-AC52-29E7104DC58E}"/>
              </a:ext>
            </a:extLst>
          </p:cNvPr>
          <p:cNvGrpSpPr/>
          <p:nvPr/>
        </p:nvGrpSpPr>
        <p:grpSpPr>
          <a:xfrm>
            <a:off x="4939272" y="321921"/>
            <a:ext cx="878739" cy="771745"/>
            <a:chOff x="4695870" y="907129"/>
            <a:chExt cx="830265" cy="724485"/>
          </a:xfrm>
        </p:grpSpPr>
        <p:sp>
          <p:nvSpPr>
            <p:cNvPr id="188" name="Rectángulo 187">
              <a:extLst>
                <a:ext uri="{FF2B5EF4-FFF2-40B4-BE49-F238E27FC236}">
                  <a16:creationId xmlns:a16="http://schemas.microsoft.com/office/drawing/2014/main" id="{500867B3-E137-41F7-8521-E93C2E657842}"/>
                </a:ext>
              </a:extLst>
            </p:cNvPr>
            <p:cNvSpPr/>
            <p:nvPr/>
          </p:nvSpPr>
          <p:spPr>
            <a:xfrm>
              <a:off x="4695870" y="1097628"/>
              <a:ext cx="369596" cy="2519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89" name="Rectángulo 188">
              <a:extLst>
                <a:ext uri="{FF2B5EF4-FFF2-40B4-BE49-F238E27FC236}">
                  <a16:creationId xmlns:a16="http://schemas.microsoft.com/office/drawing/2014/main" id="{7304333A-3F9A-40DE-A718-79C8DA1E4119}"/>
                </a:ext>
              </a:extLst>
            </p:cNvPr>
            <p:cNvSpPr/>
            <p:nvPr/>
          </p:nvSpPr>
          <p:spPr>
            <a:xfrm>
              <a:off x="5175743" y="1112115"/>
              <a:ext cx="350392" cy="2229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90" name="Arco de bloque 189">
              <a:extLst>
                <a:ext uri="{FF2B5EF4-FFF2-40B4-BE49-F238E27FC236}">
                  <a16:creationId xmlns:a16="http://schemas.microsoft.com/office/drawing/2014/main" id="{8DC32BE2-CA9E-4FD6-924E-E866CFE11214}"/>
                </a:ext>
              </a:extLst>
            </p:cNvPr>
            <p:cNvSpPr/>
            <p:nvPr/>
          </p:nvSpPr>
          <p:spPr>
            <a:xfrm>
              <a:off x="4807825" y="907129"/>
              <a:ext cx="647114" cy="724485"/>
            </a:xfrm>
            <a:prstGeom prst="blockArc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solidFill>
                  <a:schemeClr val="tx1"/>
                </a:solidFill>
              </a:endParaRPr>
            </a:p>
          </p:txBody>
        </p:sp>
      </p:grp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7F0314E6-CA78-4BD8-9CA8-588480B88D4B}"/>
              </a:ext>
            </a:extLst>
          </p:cNvPr>
          <p:cNvGrpSpPr/>
          <p:nvPr/>
        </p:nvGrpSpPr>
        <p:grpSpPr>
          <a:xfrm>
            <a:off x="4936955" y="880925"/>
            <a:ext cx="878739" cy="771745"/>
            <a:chOff x="4695870" y="907129"/>
            <a:chExt cx="830265" cy="724485"/>
          </a:xfrm>
        </p:grpSpPr>
        <p:sp>
          <p:nvSpPr>
            <p:cNvPr id="192" name="Rectángulo 191">
              <a:extLst>
                <a:ext uri="{FF2B5EF4-FFF2-40B4-BE49-F238E27FC236}">
                  <a16:creationId xmlns:a16="http://schemas.microsoft.com/office/drawing/2014/main" id="{D36E4558-22F5-4EB4-809F-DAAB48AD21FD}"/>
                </a:ext>
              </a:extLst>
            </p:cNvPr>
            <p:cNvSpPr/>
            <p:nvPr/>
          </p:nvSpPr>
          <p:spPr>
            <a:xfrm>
              <a:off x="4695870" y="1097628"/>
              <a:ext cx="369596" cy="25194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93" name="Rectángulo 192">
              <a:extLst>
                <a:ext uri="{FF2B5EF4-FFF2-40B4-BE49-F238E27FC236}">
                  <a16:creationId xmlns:a16="http://schemas.microsoft.com/office/drawing/2014/main" id="{7D725C8D-209E-447E-B565-BDD5F297395E}"/>
                </a:ext>
              </a:extLst>
            </p:cNvPr>
            <p:cNvSpPr/>
            <p:nvPr/>
          </p:nvSpPr>
          <p:spPr>
            <a:xfrm>
              <a:off x="5175743" y="1112115"/>
              <a:ext cx="350392" cy="2229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94" name="Arco de bloque 193">
              <a:extLst>
                <a:ext uri="{FF2B5EF4-FFF2-40B4-BE49-F238E27FC236}">
                  <a16:creationId xmlns:a16="http://schemas.microsoft.com/office/drawing/2014/main" id="{5901D2FE-72AC-4BA8-9C56-D828075633CD}"/>
                </a:ext>
              </a:extLst>
            </p:cNvPr>
            <p:cNvSpPr/>
            <p:nvPr/>
          </p:nvSpPr>
          <p:spPr>
            <a:xfrm>
              <a:off x="4807825" y="907129"/>
              <a:ext cx="647114" cy="724485"/>
            </a:xfrm>
            <a:prstGeom prst="blockArc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solidFill>
                  <a:schemeClr val="tx1"/>
                </a:solidFill>
              </a:endParaRPr>
            </a:p>
          </p:txBody>
        </p:sp>
      </p:grpSp>
      <p:grpSp>
        <p:nvGrpSpPr>
          <p:cNvPr id="195" name="Grupo 194">
            <a:extLst>
              <a:ext uri="{FF2B5EF4-FFF2-40B4-BE49-F238E27FC236}">
                <a16:creationId xmlns:a16="http://schemas.microsoft.com/office/drawing/2014/main" id="{8EDCE502-2861-4B7D-A065-DE2025C198B2}"/>
              </a:ext>
            </a:extLst>
          </p:cNvPr>
          <p:cNvGrpSpPr/>
          <p:nvPr/>
        </p:nvGrpSpPr>
        <p:grpSpPr>
          <a:xfrm>
            <a:off x="4936955" y="1471707"/>
            <a:ext cx="878739" cy="771745"/>
            <a:chOff x="4695870" y="907129"/>
            <a:chExt cx="830265" cy="724485"/>
          </a:xfrm>
        </p:grpSpPr>
        <p:sp>
          <p:nvSpPr>
            <p:cNvPr id="196" name="Rectángulo 195">
              <a:extLst>
                <a:ext uri="{FF2B5EF4-FFF2-40B4-BE49-F238E27FC236}">
                  <a16:creationId xmlns:a16="http://schemas.microsoft.com/office/drawing/2014/main" id="{C684D9E4-6BBB-467E-9A16-C888A32FF5B0}"/>
                </a:ext>
              </a:extLst>
            </p:cNvPr>
            <p:cNvSpPr/>
            <p:nvPr/>
          </p:nvSpPr>
          <p:spPr>
            <a:xfrm>
              <a:off x="4695870" y="1097628"/>
              <a:ext cx="369596" cy="25194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97" name="Rectángulo 196">
              <a:extLst>
                <a:ext uri="{FF2B5EF4-FFF2-40B4-BE49-F238E27FC236}">
                  <a16:creationId xmlns:a16="http://schemas.microsoft.com/office/drawing/2014/main" id="{ADF9CD63-9784-490D-ACC5-99F94F20BC7B}"/>
                </a:ext>
              </a:extLst>
            </p:cNvPr>
            <p:cNvSpPr/>
            <p:nvPr/>
          </p:nvSpPr>
          <p:spPr>
            <a:xfrm>
              <a:off x="5175743" y="1112115"/>
              <a:ext cx="350392" cy="2229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98" name="Arco de bloque 197">
              <a:extLst>
                <a:ext uri="{FF2B5EF4-FFF2-40B4-BE49-F238E27FC236}">
                  <a16:creationId xmlns:a16="http://schemas.microsoft.com/office/drawing/2014/main" id="{1935578A-D71E-422C-BE4D-C42A0A81FD87}"/>
                </a:ext>
              </a:extLst>
            </p:cNvPr>
            <p:cNvSpPr/>
            <p:nvPr/>
          </p:nvSpPr>
          <p:spPr>
            <a:xfrm>
              <a:off x="4807825" y="907129"/>
              <a:ext cx="647114" cy="724485"/>
            </a:xfrm>
            <a:prstGeom prst="blockArc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solidFill>
                  <a:schemeClr val="tx1"/>
                </a:solidFill>
              </a:endParaRPr>
            </a:p>
          </p:txBody>
        </p:sp>
      </p:grpSp>
      <p:grpSp>
        <p:nvGrpSpPr>
          <p:cNvPr id="199" name="Grupo 198">
            <a:extLst>
              <a:ext uri="{FF2B5EF4-FFF2-40B4-BE49-F238E27FC236}">
                <a16:creationId xmlns:a16="http://schemas.microsoft.com/office/drawing/2014/main" id="{1A854C4B-A7DA-4E9C-9D2F-0DBED5537561}"/>
              </a:ext>
            </a:extLst>
          </p:cNvPr>
          <p:cNvGrpSpPr/>
          <p:nvPr/>
        </p:nvGrpSpPr>
        <p:grpSpPr>
          <a:xfrm>
            <a:off x="4967368" y="6213647"/>
            <a:ext cx="878739" cy="771745"/>
            <a:chOff x="4695870" y="907129"/>
            <a:chExt cx="830265" cy="724485"/>
          </a:xfrm>
        </p:grpSpPr>
        <p:sp>
          <p:nvSpPr>
            <p:cNvPr id="200" name="Rectángulo 199">
              <a:extLst>
                <a:ext uri="{FF2B5EF4-FFF2-40B4-BE49-F238E27FC236}">
                  <a16:creationId xmlns:a16="http://schemas.microsoft.com/office/drawing/2014/main" id="{8FF64B01-6A92-42F1-A78E-28DB6D738AB4}"/>
                </a:ext>
              </a:extLst>
            </p:cNvPr>
            <p:cNvSpPr/>
            <p:nvPr/>
          </p:nvSpPr>
          <p:spPr>
            <a:xfrm>
              <a:off x="4695870" y="1097628"/>
              <a:ext cx="369596" cy="25194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201" name="Rectángulo 200">
              <a:extLst>
                <a:ext uri="{FF2B5EF4-FFF2-40B4-BE49-F238E27FC236}">
                  <a16:creationId xmlns:a16="http://schemas.microsoft.com/office/drawing/2014/main" id="{FE096A6A-0075-47F4-B8C6-A5A716AA5D51}"/>
                </a:ext>
              </a:extLst>
            </p:cNvPr>
            <p:cNvSpPr/>
            <p:nvPr/>
          </p:nvSpPr>
          <p:spPr>
            <a:xfrm>
              <a:off x="5175743" y="1112115"/>
              <a:ext cx="350392" cy="2229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202" name="Arco de bloque 201">
              <a:extLst>
                <a:ext uri="{FF2B5EF4-FFF2-40B4-BE49-F238E27FC236}">
                  <a16:creationId xmlns:a16="http://schemas.microsoft.com/office/drawing/2014/main" id="{88CDAF23-55C4-4B99-9B0E-C630D0AC4A7A}"/>
                </a:ext>
              </a:extLst>
            </p:cNvPr>
            <p:cNvSpPr/>
            <p:nvPr/>
          </p:nvSpPr>
          <p:spPr>
            <a:xfrm>
              <a:off x="4807825" y="907129"/>
              <a:ext cx="647114" cy="724485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>
                <a:solidFill>
                  <a:schemeClr val="tx1"/>
                </a:solidFill>
              </a:endParaRPr>
            </a:p>
          </p:txBody>
        </p:sp>
      </p:grpSp>
      <p:pic>
        <p:nvPicPr>
          <p:cNvPr id="49" name="Imagen 48">
            <a:extLst>
              <a:ext uri="{FF2B5EF4-FFF2-40B4-BE49-F238E27FC236}">
                <a16:creationId xmlns:a16="http://schemas.microsoft.com/office/drawing/2014/main" id="{9E7C6979-CDF1-4C3E-B8B8-1F9D1784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930" y="2098753"/>
            <a:ext cx="2400880" cy="21913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55753D8-D17D-4648-84E8-C88F5E353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913" y="2014331"/>
            <a:ext cx="548263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5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>
            <a:extLst>
              <a:ext uri="{FF2B5EF4-FFF2-40B4-BE49-F238E27FC236}">
                <a16:creationId xmlns:a16="http://schemas.microsoft.com/office/drawing/2014/main" id="{D6BC1CF4-97E6-4479-B53C-C6DFBEBBF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5760"/>
            <a:ext cx="11734799" cy="62484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E7C6979-CDF1-4C3E-B8B8-1F9D1784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01" y="2133600"/>
            <a:ext cx="2400880" cy="21913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AE08BC8-D24B-46C1-A917-51A354B9E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881" y="365760"/>
            <a:ext cx="911351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79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>
            <a:extLst>
              <a:ext uri="{FF2B5EF4-FFF2-40B4-BE49-F238E27FC236}">
                <a16:creationId xmlns:a16="http://schemas.microsoft.com/office/drawing/2014/main" id="{D6BC1CF4-97E6-4479-B53C-C6DFBEBBF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5760"/>
            <a:ext cx="11734799" cy="62484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E7C6979-CDF1-4C3E-B8B8-1F9D1784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01" y="2133600"/>
            <a:ext cx="2400880" cy="21913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F8C0ACB-6AB5-425C-9A2A-9DCA2B58D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427" y="365760"/>
            <a:ext cx="892397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5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>
            <a:extLst>
              <a:ext uri="{FF2B5EF4-FFF2-40B4-BE49-F238E27FC236}">
                <a16:creationId xmlns:a16="http://schemas.microsoft.com/office/drawing/2014/main" id="{D6BC1CF4-97E6-4479-B53C-C6DFBEBBF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5760"/>
            <a:ext cx="11734799" cy="62484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E7C6979-CDF1-4C3E-B8B8-1F9D1784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65960"/>
            <a:ext cx="2400880" cy="21913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C05B4AF-BAB4-4AD8-97D2-81E68B8EF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589" y="365760"/>
            <a:ext cx="914780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3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>
            <a:extLst>
              <a:ext uri="{FF2B5EF4-FFF2-40B4-BE49-F238E27FC236}">
                <a16:creationId xmlns:a16="http://schemas.microsoft.com/office/drawing/2014/main" id="{D6BC1CF4-97E6-4479-B53C-C6DFBEBBF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37160"/>
            <a:ext cx="11734799" cy="6477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E7C6979-CDF1-4C3E-B8B8-1F9D1784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01" y="2133600"/>
            <a:ext cx="2400880" cy="21913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8B25F0-D6A3-40EF-BE51-45052B510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881" y="137160"/>
            <a:ext cx="911351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>
            <a:extLst>
              <a:ext uri="{FF2B5EF4-FFF2-40B4-BE49-F238E27FC236}">
                <a16:creationId xmlns:a16="http://schemas.microsoft.com/office/drawing/2014/main" id="{D6BC1CF4-97E6-4479-B53C-C6DFBEBBF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"/>
            <a:ext cx="11734799" cy="6477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E7C6979-CDF1-4C3E-B8B8-1F9D1784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01" y="2133600"/>
            <a:ext cx="2400880" cy="219137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BBD5687-C628-487F-8595-54ACA6F47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425" y="137160"/>
            <a:ext cx="8943974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01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>
            <a:extLst>
              <a:ext uri="{FF2B5EF4-FFF2-40B4-BE49-F238E27FC236}">
                <a16:creationId xmlns:a16="http://schemas.microsoft.com/office/drawing/2014/main" id="{D6BC1CF4-97E6-4479-B53C-C6DFBEBBF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"/>
            <a:ext cx="11734799" cy="6477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E7C6979-CDF1-4C3E-B8B8-1F9D1784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01" y="2133600"/>
            <a:ext cx="2400880" cy="21913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609E9B2-7B07-4CAD-B8D3-ABD4F4D3C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522" y="137160"/>
            <a:ext cx="8815677" cy="64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1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David Gastelbondo Cardenas</dc:creator>
  <cp:lastModifiedBy>Dr. Claudia</cp:lastModifiedBy>
  <cp:revision>18</cp:revision>
  <dcterms:created xsi:type="dcterms:W3CDTF">2022-02-03T20:48:26Z</dcterms:created>
  <dcterms:modified xsi:type="dcterms:W3CDTF">2023-02-13T21:21:05Z</dcterms:modified>
</cp:coreProperties>
</file>